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964" r:id="rId5"/>
    <p:sldId id="1079" r:id="rId6"/>
    <p:sldId id="1080" r:id="rId7"/>
    <p:sldId id="1081" r:id="rId8"/>
    <p:sldId id="659" r:id="rId9"/>
    <p:sldId id="1082" r:id="rId10"/>
    <p:sldId id="1083" r:id="rId11"/>
    <p:sldId id="982" r:id="rId12"/>
    <p:sldId id="983" r:id="rId13"/>
    <p:sldId id="984" r:id="rId14"/>
    <p:sldId id="985" r:id="rId15"/>
    <p:sldId id="1000" r:id="rId16"/>
    <p:sldId id="999" r:id="rId17"/>
    <p:sldId id="1001" r:id="rId18"/>
    <p:sldId id="1002" r:id="rId19"/>
    <p:sldId id="669" r:id="rId20"/>
    <p:sldId id="670" r:id="rId21"/>
    <p:sldId id="673" r:id="rId22"/>
    <p:sldId id="1003" r:id="rId23"/>
    <p:sldId id="1085" r:id="rId24"/>
    <p:sldId id="1086" r:id="rId25"/>
    <p:sldId id="1087" r:id="rId26"/>
    <p:sldId id="10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5890A-AB4C-4327-B184-0BCC02ACC486}" v="4" dt="2023-04-18T18:55:32.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9685890A-AB4C-4327-B184-0BCC02ACC486}"/>
    <pc:docChg chg="custSel addSld delSld modSld">
      <pc:chgData name="Md ahmed ali Khan" userId="08dcc134e75ba06d" providerId="LiveId" clId="{9685890A-AB4C-4327-B184-0BCC02ACC486}" dt="2023-04-18T18:55:54.364" v="13" actId="47"/>
      <pc:docMkLst>
        <pc:docMk/>
      </pc:docMkLst>
      <pc:sldChg chg="new del">
        <pc:chgData name="Md ahmed ali Khan" userId="08dcc134e75ba06d" providerId="LiveId" clId="{9685890A-AB4C-4327-B184-0BCC02ACC486}" dt="2023-04-18T18:55:54.364" v="13" actId="47"/>
        <pc:sldMkLst>
          <pc:docMk/>
          <pc:sldMk cId="3042353928" sldId="256"/>
        </pc:sldMkLst>
      </pc:sldChg>
      <pc:sldChg chg="add">
        <pc:chgData name="Md ahmed ali Khan" userId="08dcc134e75ba06d" providerId="LiveId" clId="{9685890A-AB4C-4327-B184-0BCC02ACC486}" dt="2023-04-18T18:55:03.059" v="4"/>
        <pc:sldMkLst>
          <pc:docMk/>
          <pc:sldMk cId="1307440379" sldId="257"/>
        </pc:sldMkLst>
      </pc:sldChg>
      <pc:sldChg chg="add">
        <pc:chgData name="Md ahmed ali Khan" userId="08dcc134e75ba06d" providerId="LiveId" clId="{9685890A-AB4C-4327-B184-0BCC02ACC486}" dt="2023-04-18T18:55:03.059" v="4"/>
        <pc:sldMkLst>
          <pc:docMk/>
          <pc:sldMk cId="0" sldId="258"/>
        </pc:sldMkLst>
      </pc:sldChg>
      <pc:sldChg chg="add">
        <pc:chgData name="Md ahmed ali Khan" userId="08dcc134e75ba06d" providerId="LiveId" clId="{9685890A-AB4C-4327-B184-0BCC02ACC486}" dt="2023-04-18T18:55:03.059" v="4"/>
        <pc:sldMkLst>
          <pc:docMk/>
          <pc:sldMk cId="3994717819" sldId="259"/>
        </pc:sldMkLst>
      </pc:sldChg>
      <pc:sldChg chg="add del">
        <pc:chgData name="Md ahmed ali Khan" userId="08dcc134e75ba06d" providerId="LiveId" clId="{9685890A-AB4C-4327-B184-0BCC02ACC486}" dt="2023-04-18T18:55:41.169" v="9" actId="47"/>
        <pc:sldMkLst>
          <pc:docMk/>
          <pc:sldMk cId="2088728502" sldId="460"/>
        </pc:sldMkLst>
      </pc:sldChg>
      <pc:sldChg chg="add del">
        <pc:chgData name="Md ahmed ali Khan" userId="08dcc134e75ba06d" providerId="LiveId" clId="{9685890A-AB4C-4327-B184-0BCC02ACC486}" dt="2023-04-18T18:55:49.903" v="11" actId="47"/>
        <pc:sldMkLst>
          <pc:docMk/>
          <pc:sldMk cId="1844926356" sldId="461"/>
        </pc:sldMkLst>
      </pc:sldChg>
      <pc:sldChg chg="add del">
        <pc:chgData name="Md ahmed ali Khan" userId="08dcc134e75ba06d" providerId="LiveId" clId="{9685890A-AB4C-4327-B184-0BCC02ACC486}" dt="2023-04-18T18:55:46.051" v="10" actId="47"/>
        <pc:sldMkLst>
          <pc:docMk/>
          <pc:sldMk cId="2382515241" sldId="462"/>
        </pc:sldMkLst>
      </pc:sldChg>
      <pc:sldChg chg="add del">
        <pc:chgData name="Md ahmed ali Khan" userId="08dcc134e75ba06d" providerId="LiveId" clId="{9685890A-AB4C-4327-B184-0BCC02ACC486}" dt="2023-04-18T18:55:51.750" v="12" actId="47"/>
        <pc:sldMkLst>
          <pc:docMk/>
          <pc:sldMk cId="294204633" sldId="463"/>
        </pc:sldMkLst>
      </pc:sldChg>
      <pc:sldChg chg="add">
        <pc:chgData name="Md ahmed ali Khan" userId="08dcc134e75ba06d" providerId="LiveId" clId="{9685890A-AB4C-4327-B184-0BCC02ACC486}" dt="2023-04-18T18:54:27.120" v="1"/>
        <pc:sldMkLst>
          <pc:docMk/>
          <pc:sldMk cId="0" sldId="659"/>
        </pc:sldMkLst>
      </pc:sldChg>
      <pc:sldChg chg="add">
        <pc:chgData name="Md ahmed ali Khan" userId="08dcc134e75ba06d" providerId="LiveId" clId="{9685890A-AB4C-4327-B184-0BCC02ACC486}" dt="2023-04-18T18:54:27.120" v="1"/>
        <pc:sldMkLst>
          <pc:docMk/>
          <pc:sldMk cId="0" sldId="669"/>
        </pc:sldMkLst>
      </pc:sldChg>
      <pc:sldChg chg="add">
        <pc:chgData name="Md ahmed ali Khan" userId="08dcc134e75ba06d" providerId="LiveId" clId="{9685890A-AB4C-4327-B184-0BCC02ACC486}" dt="2023-04-18T18:54:27.120" v="1"/>
        <pc:sldMkLst>
          <pc:docMk/>
          <pc:sldMk cId="0" sldId="670"/>
        </pc:sldMkLst>
      </pc:sldChg>
      <pc:sldChg chg="add">
        <pc:chgData name="Md ahmed ali Khan" userId="08dcc134e75ba06d" providerId="LiveId" clId="{9685890A-AB4C-4327-B184-0BCC02ACC486}" dt="2023-04-18T18:54:27.120" v="1"/>
        <pc:sldMkLst>
          <pc:docMk/>
          <pc:sldMk cId="0" sldId="673"/>
        </pc:sldMkLst>
      </pc:sldChg>
      <pc:sldChg chg="add">
        <pc:chgData name="Md ahmed ali Khan" userId="08dcc134e75ba06d" providerId="LiveId" clId="{9685890A-AB4C-4327-B184-0BCC02ACC486}" dt="2023-04-18T18:54:27.120" v="1"/>
        <pc:sldMkLst>
          <pc:docMk/>
          <pc:sldMk cId="0" sldId="964"/>
        </pc:sldMkLst>
      </pc:sldChg>
      <pc:sldChg chg="add">
        <pc:chgData name="Md ahmed ali Khan" userId="08dcc134e75ba06d" providerId="LiveId" clId="{9685890A-AB4C-4327-B184-0BCC02ACC486}" dt="2023-04-18T18:54:27.120" v="1"/>
        <pc:sldMkLst>
          <pc:docMk/>
          <pc:sldMk cId="0" sldId="982"/>
        </pc:sldMkLst>
      </pc:sldChg>
      <pc:sldChg chg="add">
        <pc:chgData name="Md ahmed ali Khan" userId="08dcc134e75ba06d" providerId="LiveId" clId="{9685890A-AB4C-4327-B184-0BCC02ACC486}" dt="2023-04-18T18:54:27.120" v="1"/>
        <pc:sldMkLst>
          <pc:docMk/>
          <pc:sldMk cId="0" sldId="983"/>
        </pc:sldMkLst>
      </pc:sldChg>
      <pc:sldChg chg="add">
        <pc:chgData name="Md ahmed ali Khan" userId="08dcc134e75ba06d" providerId="LiveId" clId="{9685890A-AB4C-4327-B184-0BCC02ACC486}" dt="2023-04-18T18:54:27.120" v="1"/>
        <pc:sldMkLst>
          <pc:docMk/>
          <pc:sldMk cId="0" sldId="984"/>
        </pc:sldMkLst>
      </pc:sldChg>
      <pc:sldChg chg="add">
        <pc:chgData name="Md ahmed ali Khan" userId="08dcc134e75ba06d" providerId="LiveId" clId="{9685890A-AB4C-4327-B184-0BCC02ACC486}" dt="2023-04-18T18:54:27.120" v="1"/>
        <pc:sldMkLst>
          <pc:docMk/>
          <pc:sldMk cId="0" sldId="985"/>
        </pc:sldMkLst>
      </pc:sldChg>
      <pc:sldChg chg="add">
        <pc:chgData name="Md ahmed ali Khan" userId="08dcc134e75ba06d" providerId="LiveId" clId="{9685890A-AB4C-4327-B184-0BCC02ACC486}" dt="2023-04-18T18:54:27.120" v="1"/>
        <pc:sldMkLst>
          <pc:docMk/>
          <pc:sldMk cId="0" sldId="999"/>
        </pc:sldMkLst>
      </pc:sldChg>
      <pc:sldChg chg="add">
        <pc:chgData name="Md ahmed ali Khan" userId="08dcc134e75ba06d" providerId="LiveId" clId="{9685890A-AB4C-4327-B184-0BCC02ACC486}" dt="2023-04-18T18:54:27.120" v="1"/>
        <pc:sldMkLst>
          <pc:docMk/>
          <pc:sldMk cId="0" sldId="1000"/>
        </pc:sldMkLst>
      </pc:sldChg>
      <pc:sldChg chg="modSp add mod">
        <pc:chgData name="Md ahmed ali Khan" userId="08dcc134e75ba06d" providerId="LiveId" clId="{9685890A-AB4C-4327-B184-0BCC02ACC486}" dt="2023-04-18T18:54:27.199" v="3" actId="27636"/>
        <pc:sldMkLst>
          <pc:docMk/>
          <pc:sldMk cId="0" sldId="1001"/>
        </pc:sldMkLst>
        <pc:spChg chg="mod">
          <ac:chgData name="Md ahmed ali Khan" userId="08dcc134e75ba06d" providerId="LiveId" clId="{9685890A-AB4C-4327-B184-0BCC02ACC486}" dt="2023-04-18T18:54:27.199" v="3" actId="27636"/>
          <ac:spMkLst>
            <pc:docMk/>
            <pc:sldMk cId="0" sldId="1001"/>
            <ac:spMk id="3" creationId="{00000000-0000-0000-0000-000000000000}"/>
          </ac:spMkLst>
        </pc:spChg>
      </pc:sldChg>
      <pc:sldChg chg="add">
        <pc:chgData name="Md ahmed ali Khan" userId="08dcc134e75ba06d" providerId="LiveId" clId="{9685890A-AB4C-4327-B184-0BCC02ACC486}" dt="2023-04-18T18:54:27.120" v="1"/>
        <pc:sldMkLst>
          <pc:docMk/>
          <pc:sldMk cId="0" sldId="1002"/>
        </pc:sldMkLst>
      </pc:sldChg>
      <pc:sldChg chg="modSp add mod">
        <pc:chgData name="Md ahmed ali Khan" userId="08dcc134e75ba06d" providerId="LiveId" clId="{9685890A-AB4C-4327-B184-0BCC02ACC486}" dt="2023-04-18T18:54:27.167" v="2" actId="27636"/>
        <pc:sldMkLst>
          <pc:docMk/>
          <pc:sldMk cId="0" sldId="1003"/>
        </pc:sldMkLst>
        <pc:spChg chg="mod">
          <ac:chgData name="Md ahmed ali Khan" userId="08dcc134e75ba06d" providerId="LiveId" clId="{9685890A-AB4C-4327-B184-0BCC02ACC486}" dt="2023-04-18T18:54:27.167" v="2" actId="27636"/>
          <ac:spMkLst>
            <pc:docMk/>
            <pc:sldMk cId="0" sldId="1003"/>
            <ac:spMk id="3" creationId="{00000000-0000-0000-0000-000000000000}"/>
          </ac:spMkLst>
        </pc:spChg>
      </pc:sldChg>
      <pc:sldChg chg="add">
        <pc:chgData name="Md ahmed ali Khan" userId="08dcc134e75ba06d" providerId="LiveId" clId="{9685890A-AB4C-4327-B184-0BCC02ACC486}" dt="2023-04-18T18:54:27.120" v="1"/>
        <pc:sldMkLst>
          <pc:docMk/>
          <pc:sldMk cId="0" sldId="1079"/>
        </pc:sldMkLst>
      </pc:sldChg>
      <pc:sldChg chg="add">
        <pc:chgData name="Md ahmed ali Khan" userId="08dcc134e75ba06d" providerId="LiveId" clId="{9685890A-AB4C-4327-B184-0BCC02ACC486}" dt="2023-04-18T18:54:27.120" v="1"/>
        <pc:sldMkLst>
          <pc:docMk/>
          <pc:sldMk cId="0" sldId="1080"/>
        </pc:sldMkLst>
      </pc:sldChg>
      <pc:sldChg chg="add">
        <pc:chgData name="Md ahmed ali Khan" userId="08dcc134e75ba06d" providerId="LiveId" clId="{9685890A-AB4C-4327-B184-0BCC02ACC486}" dt="2023-04-18T18:54:27.120" v="1"/>
        <pc:sldMkLst>
          <pc:docMk/>
          <pc:sldMk cId="0" sldId="1081"/>
        </pc:sldMkLst>
      </pc:sldChg>
      <pc:sldChg chg="add">
        <pc:chgData name="Md ahmed ali Khan" userId="08dcc134e75ba06d" providerId="LiveId" clId="{9685890A-AB4C-4327-B184-0BCC02ACC486}" dt="2023-04-18T18:54:27.120" v="1"/>
        <pc:sldMkLst>
          <pc:docMk/>
          <pc:sldMk cId="0" sldId="1082"/>
        </pc:sldMkLst>
      </pc:sldChg>
      <pc:sldChg chg="add">
        <pc:chgData name="Md ahmed ali Khan" userId="08dcc134e75ba06d" providerId="LiveId" clId="{9685890A-AB4C-4327-B184-0BCC02ACC486}" dt="2023-04-18T18:54:27.120" v="1"/>
        <pc:sldMkLst>
          <pc:docMk/>
          <pc:sldMk cId="0" sldId="1083"/>
        </pc:sldMkLst>
      </pc:sldChg>
      <pc:sldChg chg="add del">
        <pc:chgData name="Md ahmed ali Khan" userId="08dcc134e75ba06d" providerId="LiveId" clId="{9685890A-AB4C-4327-B184-0BCC02ACC486}" dt="2023-04-18T18:55:24.940" v="6" actId="47"/>
        <pc:sldMkLst>
          <pc:docMk/>
          <pc:sldMk cId="147817725" sldId="1084"/>
        </pc:sldMkLst>
      </pc:sldChg>
      <pc:sldChg chg="add del">
        <pc:chgData name="Md ahmed ali Khan" userId="08dcc134e75ba06d" providerId="LiveId" clId="{9685890A-AB4C-4327-B184-0BCC02ACC486}" dt="2023-04-18T18:55:36.411" v="8" actId="47"/>
        <pc:sldMkLst>
          <pc:docMk/>
          <pc:sldMk cId="3863182904" sldId="1084"/>
        </pc:sldMkLst>
      </pc:sldChg>
      <pc:sldChg chg="add">
        <pc:chgData name="Md ahmed ali Khan" userId="08dcc134e75ba06d" providerId="LiveId" clId="{9685890A-AB4C-4327-B184-0BCC02ACC486}" dt="2023-04-18T18:55:32.874" v="7"/>
        <pc:sldMkLst>
          <pc:docMk/>
          <pc:sldMk cId="929808036" sldId="1085"/>
        </pc:sldMkLst>
      </pc:sldChg>
      <pc:sldChg chg="add del">
        <pc:chgData name="Md ahmed ali Khan" userId="08dcc134e75ba06d" providerId="LiveId" clId="{9685890A-AB4C-4327-B184-0BCC02ACC486}" dt="2023-04-18T18:55:24.940" v="6" actId="47"/>
        <pc:sldMkLst>
          <pc:docMk/>
          <pc:sldMk cId="3951831795" sldId="1085"/>
        </pc:sldMkLst>
      </pc:sldChg>
      <pc:sldChg chg="add">
        <pc:chgData name="Md ahmed ali Khan" userId="08dcc134e75ba06d" providerId="LiveId" clId="{9685890A-AB4C-4327-B184-0BCC02ACC486}" dt="2023-04-18T18:55:32.874" v="7"/>
        <pc:sldMkLst>
          <pc:docMk/>
          <pc:sldMk cId="135385074" sldId="1086"/>
        </pc:sldMkLst>
      </pc:sldChg>
      <pc:sldChg chg="add del">
        <pc:chgData name="Md ahmed ali Khan" userId="08dcc134e75ba06d" providerId="LiveId" clId="{9685890A-AB4C-4327-B184-0BCC02ACC486}" dt="2023-04-18T18:55:24.940" v="6" actId="47"/>
        <pc:sldMkLst>
          <pc:docMk/>
          <pc:sldMk cId="2040042044" sldId="1086"/>
        </pc:sldMkLst>
      </pc:sldChg>
      <pc:sldChg chg="add">
        <pc:chgData name="Md ahmed ali Khan" userId="08dcc134e75ba06d" providerId="LiveId" clId="{9685890A-AB4C-4327-B184-0BCC02ACC486}" dt="2023-04-18T18:55:32.874" v="7"/>
        <pc:sldMkLst>
          <pc:docMk/>
          <pc:sldMk cId="3467627744" sldId="1087"/>
        </pc:sldMkLst>
      </pc:sldChg>
      <pc:sldChg chg="add del">
        <pc:chgData name="Md ahmed ali Khan" userId="08dcc134e75ba06d" providerId="LiveId" clId="{9685890A-AB4C-4327-B184-0BCC02ACC486}" dt="2023-04-18T18:55:24.940" v="6" actId="47"/>
        <pc:sldMkLst>
          <pc:docMk/>
          <pc:sldMk cId="3912013532" sldId="1087"/>
        </pc:sldMkLst>
      </pc:sldChg>
      <pc:sldChg chg="add">
        <pc:chgData name="Md ahmed ali Khan" userId="08dcc134e75ba06d" providerId="LiveId" clId="{9685890A-AB4C-4327-B184-0BCC02ACC486}" dt="2023-04-18T18:55:32.874" v="7"/>
        <pc:sldMkLst>
          <pc:docMk/>
          <pc:sldMk cId="1582675254" sldId="1088"/>
        </pc:sldMkLst>
      </pc:sldChg>
      <pc:sldChg chg="add del">
        <pc:chgData name="Md ahmed ali Khan" userId="08dcc134e75ba06d" providerId="LiveId" clId="{9685890A-AB4C-4327-B184-0BCC02ACC486}" dt="2023-04-18T18:55:24.940" v="6" actId="47"/>
        <pc:sldMkLst>
          <pc:docMk/>
          <pc:sldMk cId="3785578909" sldId="10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9FF2-76B5-830F-92A2-F087621EB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53A9AA-EB3D-C42A-39DC-5E6EA173C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5B9AAC8-F4AE-96CF-A804-CE708D497F6F}"/>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0B8AE6F1-F838-E95B-2B91-2F0A18776A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0BFD72-7557-7916-7900-F3F9364E8D2F}"/>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158868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6B85-A8F7-93B2-42A5-35ED1ABB39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6E22D36-C761-4457-5F38-B44F13056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A5C8AD-046E-F13B-332F-50B6150F3C28}"/>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8568F055-C260-C657-B458-C1284CA46C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0626D85-B659-8F4F-7EC1-FC7EDFF246B5}"/>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272180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4AFA0-F8EF-93FD-4E8C-90F2D51974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BB3AD5-01BD-65B4-17CE-7E3507766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47E1CC-8AD6-A93D-9AFD-D8EAF37F1C27}"/>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22D13A99-71BF-7D15-AF1C-2C470A41F5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7EE9B8-346C-B327-74BC-326EC1C83D3E}"/>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233560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D8B6-61F4-D818-C4F4-154CCF5BC1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146751-B6C3-C651-2303-9886B4922D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4F038E-B897-C3BD-846A-56607CF3E426}"/>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2025DB55-B687-0BB5-B2FF-9E2FCAD046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54E21B-76EB-9084-AB3D-445D2E0CCC2A}"/>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295597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07C6-405A-9937-0DAD-2A971A3D1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40C26E2-B3CB-DB0B-A63C-211F5527E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22055-BE61-791D-9155-FFBA6D2D3D83}"/>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21F5A902-6E8C-F310-93C0-FF23CEEBE7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5730BB-C9C9-E7FD-4629-263246D9A8D9}"/>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316298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B0F1-B925-F706-14AB-8991209338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ACF140-A1EE-D57E-5106-A3D009CCD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A14F565-1AD9-25FA-A67E-C6107147F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E4F607F-970C-346B-2012-547F7A1BF729}"/>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6" name="Footer Placeholder 5">
            <a:extLst>
              <a:ext uri="{FF2B5EF4-FFF2-40B4-BE49-F238E27FC236}">
                <a16:creationId xmlns:a16="http://schemas.microsoft.com/office/drawing/2014/main" id="{18429919-12A2-8FE7-0E76-C06CD567040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38C6C9-43CF-0BC6-69E0-5ABA7F2EDE80}"/>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11511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C216-2ACE-72AF-CE1E-EF83D461F85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A59D58-B775-A6BE-7727-4A5826702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BDFAF-65DA-EC56-8912-A634A1E9AE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32E04C-1C4D-87C5-9CF3-DDB89E521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89B2E-76D0-E8DB-118D-CA1AAF74C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2F1251E-3436-3AA1-B5E0-2918120B7041}"/>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8" name="Footer Placeholder 7">
            <a:extLst>
              <a:ext uri="{FF2B5EF4-FFF2-40B4-BE49-F238E27FC236}">
                <a16:creationId xmlns:a16="http://schemas.microsoft.com/office/drawing/2014/main" id="{C7DE9939-B924-2684-36CE-7110A40DA83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30CEB70-C1C0-A27C-A6A1-881DF3289F50}"/>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226476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CAF7-CF22-F9E5-43EE-21F3C9DACC1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42807B5-C927-2F21-4A83-B47C4D62EFE6}"/>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4" name="Footer Placeholder 3">
            <a:extLst>
              <a:ext uri="{FF2B5EF4-FFF2-40B4-BE49-F238E27FC236}">
                <a16:creationId xmlns:a16="http://schemas.microsoft.com/office/drawing/2014/main" id="{5084A24C-C4AF-D56C-97C2-FCA6FFDEA47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5F1DC58-D5DB-0841-8116-81E8DE35C539}"/>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178465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44D2E2-6617-BEAC-B6C4-B158597A5B1B}"/>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3" name="Footer Placeholder 2">
            <a:extLst>
              <a:ext uri="{FF2B5EF4-FFF2-40B4-BE49-F238E27FC236}">
                <a16:creationId xmlns:a16="http://schemas.microsoft.com/office/drawing/2014/main" id="{03A3D9BC-A570-49A0-D8D3-BF87C6A532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0583C9F-0AFB-6B31-3A2C-BFC2BEBC5B92}"/>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74410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F6F8-3C12-B6FE-E0F3-A18FFCA82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FD752D6-56B0-5EA1-30B0-6D01EAD98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6A885AF-8721-7666-18CB-FBC1B2581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C9ACA-92F2-B9A7-F6B1-E2F8F6BC4B1D}"/>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6" name="Footer Placeholder 5">
            <a:extLst>
              <a:ext uri="{FF2B5EF4-FFF2-40B4-BE49-F238E27FC236}">
                <a16:creationId xmlns:a16="http://schemas.microsoft.com/office/drawing/2014/main" id="{2BC2D294-0D55-BC2D-EFF3-6354DCB29C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D4203B-2C30-E443-A9C9-E95EC5803127}"/>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297564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0CDC-E133-70D0-A68C-BB20B5CC5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1449F88-D2E6-A07D-F9AA-67CD3F171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151697B-8DA5-8837-A3E5-8D753538B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EBC57-3978-3343-3C52-059EF0742C72}"/>
              </a:ext>
            </a:extLst>
          </p:cNvPr>
          <p:cNvSpPr>
            <a:spLocks noGrp="1"/>
          </p:cNvSpPr>
          <p:nvPr>
            <p:ph type="dt" sz="half" idx="10"/>
          </p:nvPr>
        </p:nvSpPr>
        <p:spPr/>
        <p:txBody>
          <a:bodyPr/>
          <a:lstStyle/>
          <a:p>
            <a:fld id="{7993CDFF-5F25-4B4F-BE6C-74015BA2CCEF}" type="datetimeFigureOut">
              <a:rPr lang="en-IN" smtClean="0"/>
              <a:t>19-04-2023</a:t>
            </a:fld>
            <a:endParaRPr lang="en-IN"/>
          </a:p>
        </p:txBody>
      </p:sp>
      <p:sp>
        <p:nvSpPr>
          <p:cNvPr id="6" name="Footer Placeholder 5">
            <a:extLst>
              <a:ext uri="{FF2B5EF4-FFF2-40B4-BE49-F238E27FC236}">
                <a16:creationId xmlns:a16="http://schemas.microsoft.com/office/drawing/2014/main" id="{D7BF0628-669C-72F9-BFCF-0CD066BE03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B8CF89-C60A-2A8D-93F7-605A449F5309}"/>
              </a:ext>
            </a:extLst>
          </p:cNvPr>
          <p:cNvSpPr>
            <a:spLocks noGrp="1"/>
          </p:cNvSpPr>
          <p:nvPr>
            <p:ph type="sldNum" sz="quarter" idx="12"/>
          </p:nvPr>
        </p:nvSpPr>
        <p:spPr/>
        <p:txBody>
          <a:bodyPr/>
          <a:lstStyle/>
          <a:p>
            <a:fld id="{21143DD3-89D5-45E5-BA85-1B2BA2841793}" type="slidenum">
              <a:rPr lang="en-IN" smtClean="0"/>
              <a:t>‹#›</a:t>
            </a:fld>
            <a:endParaRPr lang="en-IN"/>
          </a:p>
        </p:txBody>
      </p:sp>
    </p:spTree>
    <p:extLst>
      <p:ext uri="{BB962C8B-B14F-4D97-AF65-F5344CB8AC3E}">
        <p14:creationId xmlns:p14="http://schemas.microsoft.com/office/powerpoint/2010/main" val="98106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CFF7E-B899-A5C2-2B1C-CD40C8490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07803B3-4676-A90E-624A-C74BE34DD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B082F0-451C-9EB3-5BAC-325FB7698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3CDFF-5F25-4B4F-BE6C-74015BA2CCEF}" type="datetimeFigureOut">
              <a:rPr lang="en-IN" smtClean="0"/>
              <a:t>19-04-2023</a:t>
            </a:fld>
            <a:endParaRPr lang="en-IN"/>
          </a:p>
        </p:txBody>
      </p:sp>
      <p:sp>
        <p:nvSpPr>
          <p:cNvPr id="5" name="Footer Placeholder 4">
            <a:extLst>
              <a:ext uri="{FF2B5EF4-FFF2-40B4-BE49-F238E27FC236}">
                <a16:creationId xmlns:a16="http://schemas.microsoft.com/office/drawing/2014/main" id="{F9903BE7-B5C0-E3BB-0F49-109C7A772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F990BD6-A623-716B-281B-F80AE3566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43DD3-89D5-45E5-BA85-1B2BA2841793}" type="slidenum">
              <a:rPr lang="en-IN" smtClean="0"/>
              <a:t>‹#›</a:t>
            </a:fld>
            <a:endParaRPr lang="en-IN"/>
          </a:p>
        </p:txBody>
      </p:sp>
    </p:spTree>
    <p:extLst>
      <p:ext uri="{BB962C8B-B14F-4D97-AF65-F5344CB8AC3E}">
        <p14:creationId xmlns:p14="http://schemas.microsoft.com/office/powerpoint/2010/main" val="64425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954107"/>
          </a:xfrm>
          <a:prstGeom prst="rect">
            <a:avLst/>
          </a:prstGeom>
          <a:noFill/>
        </p:spPr>
        <p:txBody>
          <a:bodyPr wrap="square" rtlCol="0">
            <a:spAutoFit/>
          </a:bodyPr>
          <a:lstStyle/>
          <a:p>
            <a:r>
              <a:rPr lang="en-US" sz="2800" dirty="0">
                <a:latin typeface="Book Antiqua" panose="02040602050305030304" pitchFamily="18" charset="0"/>
              </a:rPr>
              <a:t>TITLE OF THE TOPIC:ENDO-PERIO LESION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2364740" y="259715"/>
            <a:ext cx="7231380" cy="5755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 </a:t>
            </a:r>
            <a:br>
              <a:rPr lang="en-IN" altLang="en-US" sz="2800">
                <a:latin typeface="Times New Roman" panose="02020603050405020304" charset="0"/>
                <a:cs typeface="Times New Roman" panose="02020603050405020304" charset="0"/>
              </a:rPr>
            </a:br>
            <a:r>
              <a:rPr lang="en-IN" altLang="en-US" sz="2400" b="1">
                <a:latin typeface="Times New Roman" panose="02020603050405020304" charset="0"/>
                <a:cs typeface="Times New Roman" panose="02020603050405020304" charset="0"/>
              </a:rPr>
              <a:t>  ROOT RESECTION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a:latin typeface="Times New Roman" panose="02020603050405020304" charset="0"/>
                <a:cs typeface="Times New Roman" panose="02020603050405020304" charset="0"/>
                <a:sym typeface="+mn-ea"/>
              </a:rPr>
              <a:t>Root resection is the removal of a root, with accompanying  odontoplasty before or preferably after endodontic treatment</a:t>
            </a:r>
            <a:r>
              <a:rPr lang="en-IN" altLang="en-US" sz="2400">
                <a:latin typeface="Times New Roman" panose="02020603050405020304" charset="0"/>
                <a:cs typeface="Times New Roman" panose="02020603050405020304" charset="0"/>
                <a:sym typeface="+mn-ea"/>
              </a:rPr>
              <a:t>.</a:t>
            </a:r>
          </a:p>
          <a:p>
            <a:pPr marL="0" indent="0">
              <a:buFont typeface="Arial" panose="020B0604020202020204" pitchFamily="34" charset="0"/>
              <a:buNone/>
            </a:pPr>
            <a:r>
              <a:rPr lang="en-IN" altLang="en-US" sz="2400">
                <a:latin typeface="Times New Roman" panose="02020603050405020304" charset="0"/>
                <a:cs typeface="Times New Roman" panose="02020603050405020304" charset="0"/>
                <a:sym typeface="+mn-ea"/>
              </a:rPr>
              <a:t> </a:t>
            </a:r>
            <a:r>
              <a:rPr lang="en-IN" altLang="en-US" sz="2400" u="sng">
                <a:latin typeface="Times New Roman" panose="02020603050405020304" charset="0"/>
                <a:cs typeface="Times New Roman" panose="02020603050405020304" charset="0"/>
                <a:sym typeface="+mn-ea"/>
              </a:rPr>
              <a:t>I</a:t>
            </a:r>
            <a:r>
              <a:rPr lang="en-US" sz="2400" u="sng">
                <a:latin typeface="Times New Roman" panose="02020603050405020304" charset="0"/>
                <a:cs typeface="Times New Roman" panose="02020603050405020304" charset="0"/>
                <a:sym typeface="+mn-ea"/>
              </a:rPr>
              <a:t>ndications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R</a:t>
            </a:r>
            <a:r>
              <a:rPr lang="en-US" sz="2400">
                <a:latin typeface="Times New Roman" panose="02020603050405020304" charset="0"/>
                <a:cs typeface="Times New Roman" panose="02020603050405020304" charset="0"/>
                <a:sym typeface="+mn-ea"/>
              </a:rPr>
              <a:t>oot fracture,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P</a:t>
            </a:r>
            <a:r>
              <a:rPr lang="en-US" sz="2400">
                <a:latin typeface="Times New Roman" panose="02020603050405020304" charset="0"/>
                <a:cs typeface="Times New Roman" panose="02020603050405020304" charset="0"/>
                <a:sym typeface="+mn-ea"/>
              </a:rPr>
              <a:t>erforation,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R</a:t>
            </a:r>
            <a:r>
              <a:rPr lang="en-US" sz="2400">
                <a:latin typeface="Times New Roman" panose="02020603050405020304" charset="0"/>
                <a:cs typeface="Times New Roman" panose="02020603050405020304" charset="0"/>
                <a:sym typeface="+mn-ea"/>
              </a:rPr>
              <a:t>oot caries, </a:t>
            </a:r>
          </a:p>
          <a:p>
            <a:pPr>
              <a:buFont typeface="Arial" panose="020B0604020202020204" pitchFamily="34" charset="0"/>
              <a:buChar char="•"/>
            </a:pPr>
            <a:endParaRPr lang="en-IN" altLang="en-US" sz="2400">
              <a:latin typeface="Times New Roman" panose="02020603050405020304" charset="0"/>
              <a:cs typeface="Times New Roman" panose="0202060305040502030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D</a:t>
            </a:r>
            <a:r>
              <a:rPr lang="en-US" sz="2400">
                <a:latin typeface="Times New Roman" panose="02020603050405020304" charset="0"/>
                <a:cs typeface="Times New Roman" panose="02020603050405020304" charset="0"/>
                <a:sym typeface="+mn-ea"/>
              </a:rPr>
              <a:t>ehiscence,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F</a:t>
            </a:r>
            <a:r>
              <a:rPr lang="en-US" sz="2400">
                <a:latin typeface="Times New Roman" panose="02020603050405020304" charset="0"/>
                <a:cs typeface="Times New Roman" panose="02020603050405020304" charset="0"/>
                <a:sym typeface="+mn-ea"/>
              </a:rPr>
              <a:t>enestration</a:t>
            </a:r>
            <a:endParaRPr lang="en-IN" altLang="en-US" sz="2400">
              <a:latin typeface="Times New Roman" panose="02020603050405020304" charset="0"/>
              <a:cs typeface="Times New Roman" panose="02020603050405020304" charset="0"/>
              <a:sym typeface="+mn-ea"/>
            </a:endParaRPr>
          </a:p>
          <a:p>
            <a:r>
              <a:rPr lang="en-IN" altLang="en-US" sz="2400">
                <a:latin typeface="Times New Roman" panose="02020603050405020304" charset="0"/>
                <a:cs typeface="Times New Roman" panose="02020603050405020304" charset="0"/>
                <a:sym typeface="+mn-ea"/>
              </a:rPr>
              <a:t>E</a:t>
            </a:r>
            <a:r>
              <a:rPr lang="en-US" sz="2400">
                <a:latin typeface="Times New Roman" panose="02020603050405020304" charset="0"/>
                <a:cs typeface="Times New Roman" panose="02020603050405020304" charset="0"/>
                <a:sym typeface="+mn-ea"/>
              </a:rPr>
              <a:t>xternal root resorption involving one root, </a:t>
            </a:r>
          </a:p>
          <a:p>
            <a:r>
              <a:rPr lang="en-IN" altLang="en-US" sz="2400">
                <a:latin typeface="Times New Roman" panose="02020603050405020304" charset="0"/>
                <a:cs typeface="Times New Roman" panose="02020603050405020304" charset="0"/>
                <a:sym typeface="+mn-ea"/>
              </a:rPr>
              <a:t>I</a:t>
            </a:r>
            <a:r>
              <a:rPr lang="en-US" sz="2400">
                <a:latin typeface="Times New Roman" panose="02020603050405020304" charset="0"/>
                <a:cs typeface="Times New Roman" panose="02020603050405020304" charset="0"/>
                <a:sym typeface="+mn-ea"/>
              </a:rPr>
              <a:t>ncomplete endodontic treatment of a particular root,</a:t>
            </a:r>
          </a:p>
          <a:p>
            <a:r>
              <a:rPr lang="en-US" sz="2400">
                <a:latin typeface="Times New Roman" panose="02020603050405020304" charset="0"/>
                <a:cs typeface="Times New Roman" panose="02020603050405020304" charset="0"/>
                <a:sym typeface="+mn-ea"/>
              </a:rPr>
              <a:t> </a:t>
            </a:r>
            <a:r>
              <a:rPr lang="en-IN" altLang="en-US" sz="2400">
                <a:latin typeface="Times New Roman" panose="02020603050405020304" charset="0"/>
                <a:cs typeface="Times New Roman" panose="02020603050405020304" charset="0"/>
                <a:sym typeface="+mn-ea"/>
              </a:rPr>
              <a:t>S</a:t>
            </a:r>
            <a:r>
              <a:rPr lang="en-US" sz="2400">
                <a:latin typeface="Times New Roman" panose="02020603050405020304" charset="0"/>
                <a:cs typeface="Times New Roman" panose="02020603050405020304" charset="0"/>
                <a:sym typeface="+mn-ea"/>
              </a:rPr>
              <a:t>evere periodontitis affecting only one root, and </a:t>
            </a:r>
          </a:p>
          <a:p>
            <a:r>
              <a:rPr lang="en-US" sz="2400">
                <a:latin typeface="Times New Roman" panose="02020603050405020304" charset="0"/>
                <a:cs typeface="Times New Roman" panose="02020603050405020304" charset="0"/>
                <a:sym typeface="+mn-ea"/>
              </a:rPr>
              <a:t>severe grade II or grade III furcation involvement.</a:t>
            </a:r>
            <a:endParaRPr lang="en-IN" altLang="en-US" sz="2400">
              <a:latin typeface="Times New Roman" panose="02020603050405020304" charset="0"/>
              <a:cs typeface="Times New Roman" panose="02020603050405020304" charset="0"/>
              <a:sym typeface="+mn-ea"/>
            </a:endParaRPr>
          </a:p>
          <a:p>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altLang="en-US" sz="2800" b="1">
                <a:latin typeface="Times New Roman" panose="02020603050405020304" charset="0"/>
                <a:cs typeface="Times New Roman" panose="02020603050405020304" charset="0"/>
              </a:rPr>
            </a:br>
            <a:r>
              <a:rPr lang="en-IN" altLang="en-US" sz="2800" b="1">
                <a:latin typeface="Times New Roman" panose="02020603050405020304" charset="0"/>
                <a:cs typeface="Times New Roman" panose="02020603050405020304" charset="0"/>
              </a:rPr>
              <a:t> FACTORS</a:t>
            </a:r>
          </a:p>
        </p:txBody>
      </p:sp>
      <p:sp>
        <p:nvSpPr>
          <p:cNvPr id="3" name="Content Placeholder 2"/>
          <p:cNvSpPr>
            <a:spLocks noGrp="1"/>
          </p:cNvSpPr>
          <p:nvPr>
            <p:ph idx="1"/>
          </p:nvPr>
        </p:nvSpPr>
        <p:spPr/>
        <p:txBody>
          <a:bodyPr/>
          <a:lstStyle/>
          <a:p>
            <a:r>
              <a:rPr lang="en-IN" altLang="en-US" sz="2400">
                <a:latin typeface="Times New Roman" panose="02020603050405020304" charset="0"/>
                <a:cs typeface="Times New Roman" panose="02020603050405020304" charset="0"/>
                <a:sym typeface="+mn-ea"/>
              </a:rPr>
              <a:t>O</a:t>
            </a:r>
            <a:r>
              <a:rPr lang="en-US" sz="2400">
                <a:latin typeface="Times New Roman" panose="02020603050405020304" charset="0"/>
                <a:cs typeface="Times New Roman" panose="02020603050405020304" charset="0"/>
                <a:sym typeface="+mn-ea"/>
              </a:rPr>
              <a:t>cclusal forces, </a:t>
            </a:r>
          </a:p>
          <a:p>
            <a:r>
              <a:rPr lang="en-IN" altLang="en-US" sz="2400">
                <a:latin typeface="Times New Roman" panose="02020603050405020304" charset="0"/>
                <a:cs typeface="Times New Roman" panose="02020603050405020304" charset="0"/>
                <a:sym typeface="+mn-ea"/>
              </a:rPr>
              <a:t>T</a:t>
            </a:r>
            <a:r>
              <a:rPr lang="en-US" sz="2400">
                <a:latin typeface="Times New Roman" panose="02020603050405020304" charset="0"/>
                <a:cs typeface="Times New Roman" panose="02020603050405020304" charset="0"/>
                <a:sym typeface="+mn-ea"/>
              </a:rPr>
              <a:t>ooth restorability, and </a:t>
            </a:r>
          </a:p>
          <a:p>
            <a:r>
              <a:rPr lang="en-IN" altLang="en-US" sz="2400">
                <a:latin typeface="Times New Roman" panose="02020603050405020304" charset="0"/>
                <a:cs typeface="Times New Roman" panose="02020603050405020304" charset="0"/>
                <a:sym typeface="+mn-ea"/>
              </a:rPr>
              <a:t>V</a:t>
            </a:r>
            <a:r>
              <a:rPr lang="en-US" sz="2400">
                <a:latin typeface="Times New Roman" panose="02020603050405020304" charset="0"/>
                <a:cs typeface="Times New Roman" panose="02020603050405020304" charset="0"/>
                <a:sym typeface="+mn-ea"/>
              </a:rPr>
              <a:t>alue of the remaining roots must be examined before treatment.</a:t>
            </a:r>
          </a:p>
          <a:p>
            <a:r>
              <a:rPr lang="en-US" sz="2400">
                <a:latin typeface="Times New Roman" panose="02020603050405020304" charset="0"/>
                <a:cs typeface="Times New Roman" panose="02020603050405020304" charset="0"/>
                <a:sym typeface="+mn-ea"/>
              </a:rPr>
              <a:t> A carefully constructed treatment plan is crucial to the success of this resection procedure.</a:t>
            </a:r>
            <a:endParaRPr lang="en-US" sz="2400">
              <a:latin typeface="Times New Roman" panose="02020603050405020304" charset="0"/>
              <a:cs typeface="Times New Roman" panose="02020603050405020304" charset="0"/>
            </a:endParaRPr>
          </a:p>
          <a:p>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sz="2400">
                <a:latin typeface="Times New Roman" panose="02020603050405020304" charset="0"/>
                <a:cs typeface="Times New Roman" panose="02020603050405020304" charset="0"/>
                <a:sym typeface="+mn-ea"/>
              </a:rPr>
              <a:t>Root resection is a technique-sensitive procedure requiring a careful diagnostic process for selection of teeth that would likely be successful candidates, followed by meticulous interdisciplinary treatment. </a:t>
            </a:r>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a:latin typeface="Times New Roman" panose="02020603050405020304" charset="0"/>
                <a:cs typeface="Times New Roman" panose="02020603050405020304" charset="0"/>
                <a:sym typeface="+mn-ea"/>
              </a:rPr>
              <a:t>The final restoration of root-resected teeth depends significantly on the nature of the resection, the amount of remaining tooth structure, the periodontal status, and the patient’s occlusion.</a:t>
            </a:r>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a:latin typeface="Times New Roman" panose="02020603050405020304" charset="0"/>
                <a:cs typeface="Times New Roman" panose="02020603050405020304" charset="0"/>
                <a:sym typeface="+mn-ea"/>
              </a:rPr>
              <a:t>Bone replacement grafts using guided tissue and bone regeneration techniques are ways to reestablish biologic structures that were lost during this disease process.</a:t>
            </a:r>
            <a:endParaRPr lang="en-US"/>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sym typeface="+mn-ea"/>
              </a:rPr>
              <a:t>The concepts of guided tissue regeneration (GTR) and guided bone regeneration (GBR) have been used to promote bone healing after endodontic surgery.</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sym typeface="+mn-ea"/>
              </a:rPr>
              <a:t> Theoretically, the GTR barrier prevents contact of connective tissue with the osseous walls of the defect, protecting the underlying blood clot and stabilizing the wound.</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a:latin typeface="Times New Roman" panose="02020603050405020304" charset="0"/>
                <a:cs typeface="Times New Roman" panose="02020603050405020304" charset="0"/>
                <a:sym typeface="+mn-ea"/>
              </a:rPr>
              <a:t> </a:t>
            </a:r>
            <a:r>
              <a:rPr lang="en-IN" altLang="en-US" sz="2400">
                <a:latin typeface="Times New Roman" panose="02020603050405020304" charset="0"/>
                <a:cs typeface="Times New Roman" panose="02020603050405020304" charset="0"/>
                <a:sym typeface="+mn-ea"/>
              </a:rPr>
              <a:t>B</a:t>
            </a:r>
            <a:r>
              <a:rPr lang="en-US" sz="2400">
                <a:latin typeface="Times New Roman" panose="02020603050405020304" charset="0"/>
                <a:cs typeface="Times New Roman" panose="02020603050405020304" charset="0"/>
                <a:sym typeface="+mn-ea"/>
              </a:rPr>
              <a:t>ioresorbable collagen and polymer membranes in endodontic surgeries because there is often no need for a second surgery to retrieve the membrane.</a:t>
            </a:r>
            <a:endParaRPr 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FORCED ERUPTION OR EXTRUSION</a:t>
            </a:r>
          </a:p>
        </p:txBody>
      </p:sp>
      <p:sp>
        <p:nvSpPr>
          <p:cNvPr id="3" name="Content Placeholder 2"/>
          <p:cNvSpPr>
            <a:spLocks noGrp="1"/>
          </p:cNvSpPr>
          <p:nvPr>
            <p:ph idx="1"/>
          </p:nvPr>
        </p:nvSpPr>
        <p:spPr/>
        <p:txBody>
          <a:bodyPr/>
          <a:lstStyle/>
          <a:p>
            <a:pPr>
              <a:lnSpc>
                <a:spcPct val="150000"/>
              </a:lnSpc>
            </a:pPr>
            <a:r>
              <a:rPr lang="en-US" sz="2400">
                <a:latin typeface="Times New Roman" panose="02020603050405020304" charset="0"/>
                <a:cs typeface="Times New Roman" panose="02020603050405020304" charset="0"/>
              </a:rPr>
              <a:t>Teeth that have fractured, undergone extensive decay, or experienced internal or external root resorption or lateral perforation may be candidates for a forced eruption procedure, especially straight, tapering, single-rooted teeth</a:t>
            </a:r>
            <a:r>
              <a:rPr lang="en-IN" altLang="en-US" sz="2400">
                <a:latin typeface="Times New Roman" panose="02020603050405020304" charset="0"/>
                <a:cs typeface="Times New Roman" panose="02020603050405020304" charset="0"/>
              </a:rPr>
              <a:t>.</a:t>
            </a:r>
          </a:p>
          <a:p>
            <a:pPr>
              <a:lnSpc>
                <a:spcPct val="150000"/>
              </a:lnSpc>
            </a:pPr>
            <a:r>
              <a:rPr lang="en-IN" altLang="en-US" sz="2400">
                <a:latin typeface="Times New Roman" panose="02020603050405020304" charset="0"/>
                <a:cs typeface="Times New Roman" panose="02020603050405020304" charset="0"/>
              </a:rPr>
              <a:t>A review of the literature reveals that most successfully treated cases are extrusions of less than 4 mm.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218915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err="1"/>
                        <a:t>Develpmental</a:t>
                      </a:r>
                      <a:r>
                        <a:rPr lang="en-US" dirty="0"/>
                        <a:t> malformation</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Classification</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Influence of periodontal problem on pulp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sz="2400">
                <a:latin typeface="Times New Roman" panose="02020603050405020304" charset="0"/>
                <a:cs typeface="Times New Roman" panose="02020603050405020304" charset="0"/>
              </a:rPr>
              <a:t>Forced eruption can preserve the natural root system and related periodontal architecture.</a:t>
            </a:r>
          </a:p>
          <a:p>
            <a:pPr>
              <a:lnSpc>
                <a:spcPct val="150000"/>
              </a:lnSpc>
            </a:pPr>
            <a:r>
              <a:rPr lang="en-US" sz="2400">
                <a:latin typeface="Times New Roman" panose="02020603050405020304" charset="0"/>
                <a:cs typeface="Times New Roman" panose="02020603050405020304" charset="0"/>
              </a:rPr>
              <a:t>It also can maintain adjacent tooth structure while retaining the option for future implant reconstruction if needed</a:t>
            </a:r>
            <a:r>
              <a:rPr lang="en-IN" altLang="en-US" sz="2400">
                <a:latin typeface="Times New Roman" panose="02020603050405020304" charset="0"/>
                <a:cs typeface="Times New Roman" panose="0202060305040502030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3946660" y="2016125"/>
            <a:ext cx="4613005" cy="34496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sym typeface="+mn-ea"/>
              </a:rPr>
              <a:t>When a tooth requires extraction, one of the first options for restoring occlusal function should include placement of dental implants with hybrid prostheses. </a:t>
            </a:r>
          </a:p>
          <a:p>
            <a:pPr>
              <a:lnSpc>
                <a:spcPct val="150000"/>
              </a:lnSpc>
            </a:pPr>
            <a:r>
              <a:rPr lang="en-US" sz="2400">
                <a:latin typeface="Times New Roman" panose="02020603050405020304" charset="0"/>
                <a:cs typeface="Times New Roman" panose="02020603050405020304" charset="0"/>
                <a:sym typeface="+mn-ea"/>
              </a:rPr>
              <a:t>Fixed partial dentures are still a viable option for some patients and certainly should be considered if abutment teeth already have restorations or endodontic treatment.</a:t>
            </a:r>
            <a:endParaRPr lang="en-US">
              <a:latin typeface="Times New Roman" panose="02020603050405020304" charset="0"/>
              <a:cs typeface="Times New Roman" panose="02020603050405020304" charset="0"/>
            </a:endParaRPr>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extLst>
      <p:ext uri="{BB962C8B-B14F-4D97-AF65-F5344CB8AC3E}">
        <p14:creationId xmlns:p14="http://schemas.microsoft.com/office/powerpoint/2010/main" val="92980803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the influence of periodontium on the pulp </a:t>
            </a:r>
          </a:p>
          <a:p>
            <a:r>
              <a:rPr lang="en-IN" dirty="0"/>
              <a:t>Pathological condition of pulp </a:t>
            </a:r>
            <a:r>
              <a:rPr lang="en-IN"/>
              <a:t>on periodontium </a:t>
            </a:r>
          </a:p>
          <a:p>
            <a:endParaRPr lang="en-IN" dirty="0"/>
          </a:p>
        </p:txBody>
      </p:sp>
    </p:spTree>
    <p:extLst>
      <p:ext uri="{BB962C8B-B14F-4D97-AF65-F5344CB8AC3E}">
        <p14:creationId xmlns:p14="http://schemas.microsoft.com/office/powerpoint/2010/main" val="13538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extLst>
      <p:ext uri="{BB962C8B-B14F-4D97-AF65-F5344CB8AC3E}">
        <p14:creationId xmlns:p14="http://schemas.microsoft.com/office/powerpoint/2010/main" val="346762774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158267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Developmental malformation </a:t>
            </a:r>
          </a:p>
          <a:p>
            <a:pPr lvl="0"/>
            <a:r>
              <a:rPr lang="en-US" dirty="0">
                <a:latin typeface="Times New Roman" panose="02020603050405020304" pitchFamily="18" charset="0"/>
                <a:cs typeface="Times New Roman" panose="02020603050405020304" pitchFamily="18" charset="0"/>
              </a:rPr>
              <a:t>Classification </a:t>
            </a:r>
          </a:p>
          <a:p>
            <a:pPr lvl="0"/>
            <a:r>
              <a:rPr lang="en-US" dirty="0">
                <a:latin typeface="Times New Roman" panose="02020603050405020304" pitchFamily="18" charset="0"/>
                <a:cs typeface="Times New Roman" panose="02020603050405020304" pitchFamily="18" charset="0"/>
              </a:rPr>
              <a:t>Influence of periodontium on pulp</a:t>
            </a:r>
          </a:p>
          <a:p>
            <a:pPr lvl="0"/>
            <a:r>
              <a:rPr lang="en-US" dirty="0">
                <a:latin typeface="Times New Roman" panose="02020603050405020304" pitchFamily="18" charset="0"/>
                <a:cs typeface="Times New Roman" panose="02020603050405020304" pitchFamily="18" charset="0"/>
              </a:rPr>
              <a:t>Influence of pulpal pathological condition on pulp  </a:t>
            </a:r>
          </a:p>
          <a:p>
            <a:pPr lvl="0"/>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latin typeface="Times New Roman" panose="02020603050405020304" charset="0"/>
                <a:cs typeface="Times New Roman" panose="02020603050405020304" charset="0"/>
                <a:sym typeface="+mn-ea"/>
              </a:rPr>
              <a:t>Maxillary arch - more focused to  specific tooth by injecting a small amount of </a:t>
            </a:r>
            <a:r>
              <a:rPr lang="en-IN" sz="2400" dirty="0" err="1">
                <a:latin typeface="Times New Roman" panose="02020603050405020304" charset="0"/>
                <a:cs typeface="Times New Roman" panose="02020603050405020304" charset="0"/>
                <a:sym typeface="+mn-ea"/>
              </a:rPr>
              <a:t>anesthetic</a:t>
            </a:r>
            <a:r>
              <a:rPr lang="en-IN" sz="2400" dirty="0">
                <a:latin typeface="Times New Roman" panose="02020603050405020304" charset="0"/>
                <a:cs typeface="Times New Roman" panose="02020603050405020304" charset="0"/>
                <a:sym typeface="+mn-ea"/>
              </a:rPr>
              <a:t> solution in an anterior–posterior direction at the root apex level.</a:t>
            </a: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440690" y="770890"/>
            <a:ext cx="11311255" cy="4387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2061210" y="1969135"/>
            <a:ext cx="8533765" cy="3818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1677035" y="1853565"/>
            <a:ext cx="9846310" cy="41440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Times New Roman" panose="02020603050405020304" charset="0"/>
                <a:cs typeface="Times New Roman" panose="02020603050405020304" charset="0"/>
              </a:rPr>
              <a:t>TREATMENT ALTERNATIVES</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Consist of</a:t>
            </a:r>
            <a:r>
              <a:rPr lang="en-US" sz="2400">
                <a:solidFill>
                  <a:srgbClr val="FF0000"/>
                </a:solidFill>
                <a:latin typeface="Times New Roman" panose="02020603050405020304" charset="0"/>
                <a:cs typeface="Times New Roman" panose="02020603050405020304" charset="0"/>
              </a:rPr>
              <a:t> resection or regenerative </a:t>
            </a:r>
            <a:r>
              <a:rPr lang="en-US" sz="2400">
                <a:latin typeface="Times New Roman" panose="02020603050405020304" charset="0"/>
                <a:cs typeface="Times New Roman" panose="02020603050405020304" charset="0"/>
              </a:rPr>
              <a:t>approaches. </a:t>
            </a:r>
          </a:p>
          <a:p>
            <a:pPr>
              <a:lnSpc>
                <a:spcPct val="150000"/>
              </a:lnSpc>
            </a:pPr>
            <a:r>
              <a:rPr lang="en-US" sz="2400">
                <a:latin typeface="Times New Roman" panose="02020603050405020304" charset="0"/>
                <a:cs typeface="Times New Roman" panose="02020603050405020304" charset="0"/>
              </a:rPr>
              <a:t>Resection techniques focus on </a:t>
            </a:r>
            <a:r>
              <a:rPr lang="en-US" sz="2400">
                <a:solidFill>
                  <a:srgbClr val="FF0000"/>
                </a:solidFill>
                <a:latin typeface="Times New Roman" panose="02020603050405020304" charset="0"/>
                <a:cs typeface="Times New Roman" panose="02020603050405020304" charset="0"/>
              </a:rPr>
              <a:t>eliminating the diseased roots or teeth</a:t>
            </a:r>
          </a:p>
          <a:p>
            <a:pPr>
              <a:lnSpc>
                <a:spcPct val="150000"/>
              </a:lnSpc>
            </a:pPr>
            <a:r>
              <a:rPr lang="en-US" sz="2400">
                <a:latin typeface="Times New Roman" panose="02020603050405020304" charset="0"/>
                <a:cs typeface="Times New Roman" panose="02020603050405020304" charset="0"/>
              </a:rPr>
              <a:t>Regenerative efforts are aimed at</a:t>
            </a:r>
            <a:r>
              <a:rPr lang="en-US" sz="2400">
                <a:solidFill>
                  <a:srgbClr val="FF0000"/>
                </a:solidFill>
                <a:latin typeface="Times New Roman" panose="02020603050405020304" charset="0"/>
                <a:cs typeface="Times New Roman" panose="02020603050405020304" charset="0"/>
              </a:rPr>
              <a:t> restoring lost biologic structures. </a:t>
            </a:r>
          </a:p>
          <a:p>
            <a:pPr marL="0" indent="0">
              <a:lnSpc>
                <a:spcPct val="150000"/>
              </a:lnSpc>
              <a:buNone/>
            </a:pPr>
            <a:r>
              <a:rPr lang="en-US" sz="2400">
                <a:latin typeface="Times New Roman" panose="02020603050405020304" charset="0"/>
                <a:cs typeface="Times New Roman" panose="0202060305040502030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6420" y="434340"/>
            <a:ext cx="6985635" cy="55721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753</Words>
  <Application>Microsoft Office PowerPoint</Application>
  <PresentationFormat>Widescreen</PresentationFormat>
  <Paragraphs>78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PowerPoint Presentation</vt:lpstr>
      <vt:lpstr>PowerPoint Presentation</vt:lpstr>
      <vt:lpstr>PowerPoint Presentation</vt:lpstr>
      <vt:lpstr>PowerPoint Presentation</vt:lpstr>
      <vt:lpstr>TREATMENT ALTERNATIVES</vt:lpstr>
      <vt:lpstr>PowerPoint Presentation</vt:lpstr>
      <vt:lpstr>PowerPoint Presentation</vt:lpstr>
      <vt:lpstr>    ROOT RESECTION</vt:lpstr>
      <vt:lpstr>PowerPoint Presentation</vt:lpstr>
      <vt:lpstr>  FACTORS</vt:lpstr>
      <vt:lpstr>PowerPoint Presentation</vt:lpstr>
      <vt:lpstr>PowerPoint Presentation</vt:lpstr>
      <vt:lpstr>PowerPoint Presentation</vt:lpstr>
      <vt:lpstr>PowerPoint Presentation</vt:lpstr>
      <vt:lpstr>PowerPoint Presentation</vt:lpstr>
      <vt:lpstr>FORCED ERUPTION OR EXTRUSION</vt:lpstr>
      <vt:lpstr>PowerPoint Presentation</vt:lpstr>
      <vt:lpstr>PowerPoint Presentation</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2023-04-18T18:54:25Z</dcterms:created>
  <dcterms:modified xsi:type="dcterms:W3CDTF">2023-04-18T18:55:59Z</dcterms:modified>
</cp:coreProperties>
</file>